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82" y="3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jpeg>
</file>

<file path=ppt/media/image3.jpeg>
</file>

<file path=ppt/media/image4.jpe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F5FA3-5D87-41CD-B378-0AAF49B9B7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80E4ED-1CD7-4AF8-AA26-06E1506383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B4244-4E3D-4CBF-981E-3436ECDFF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3E829-E4B0-4559-ADD0-B07130568EE7}" type="datetimeFigureOut">
              <a:rPr lang="en-US" smtClean="0"/>
              <a:t>02/27/19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31096A-0282-4865-A6E3-69CE5974B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F772EC-78C0-4365-B07D-F67B27024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B495A-E388-482C-B141-53AF437D93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030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49344-6C18-4D1E-88AE-42BD8A978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C8C705-81F8-435B-93AE-8351B184AC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B241C3-C7AE-43FB-A19A-997843AA9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3E829-E4B0-4559-ADD0-B07130568EE7}" type="datetimeFigureOut">
              <a:rPr lang="en-US" smtClean="0"/>
              <a:t>02/27/19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1470D6-3CE1-49A5-A1FD-04777EB27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3FEF4-B0D9-4FCC-882E-87FE3576B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B495A-E388-482C-B141-53AF437D93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272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F0E427-F7A5-4651-A984-49C694CD16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BC9511-9C7C-473B-8EBF-5BB3E8BFE8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C2307E-7B57-4D89-9C24-84D309DF8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3E829-E4B0-4559-ADD0-B07130568EE7}" type="datetimeFigureOut">
              <a:rPr lang="en-US" smtClean="0"/>
              <a:t>02/27/19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A06F53-64EF-4557-A979-C6DBA2E44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2008A0-9141-4EE3-90C5-7ED81703F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B495A-E388-482C-B141-53AF437D93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136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A6004-8D44-40FE-A276-F4D64160C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4BF4E6-EC65-48AD-A38C-F098260968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27FF89-B378-4210-9CEB-63B42875C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3E829-E4B0-4559-ADD0-B07130568EE7}" type="datetimeFigureOut">
              <a:rPr lang="en-US" smtClean="0"/>
              <a:t>02/27/19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7E64B1-35D5-4B89-B700-B118B7654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84F5B2-55EA-4FAA-B535-62DAC37D5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B495A-E388-482C-B141-53AF437D93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241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07016-2B56-438E-8614-C88D3C93A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57A748-D4E0-48C1-82DC-944E35674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37F8DA-AD20-4E78-89DA-5F466C960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3E829-E4B0-4559-ADD0-B07130568EE7}" type="datetimeFigureOut">
              <a:rPr lang="en-US" smtClean="0"/>
              <a:t>02/27/19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170EC1-3A36-42E8-94CC-148013953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A6F06-8A50-4102-AE0B-84E2A619A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B495A-E388-482C-B141-53AF437D93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405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E593B-A7A5-424B-BD0A-6B0E0CF04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F3944-58A2-4E97-A832-5D79FC6B82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E6AC28-2C05-4316-8CA2-2DB465DFC1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7730CE-386D-44F8-B619-9D219DB6E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3E829-E4B0-4559-ADD0-B07130568EE7}" type="datetimeFigureOut">
              <a:rPr lang="en-US" smtClean="0"/>
              <a:t>02/27/19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2ABA06-697D-443E-AE58-C0637CA5E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BF04C5-C469-4348-94E6-4F5CBEF2D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B495A-E388-482C-B141-53AF437D93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071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CFA7F-3F88-4702-A799-48158A59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7AB309-BEE9-4DA3-AF80-57BA7115E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0C3355-46A0-4EDD-9C29-58007C3E60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1507A4-A0D5-48B1-8F9D-8AE3D6A9DD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8F5645-041D-44C8-A2CE-8F344FC0C0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D7E8FD-EFDC-43E2-BFAF-2DF39D7AF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3E829-E4B0-4559-ADD0-B07130568EE7}" type="datetimeFigureOut">
              <a:rPr lang="en-US" smtClean="0"/>
              <a:t>02/27/19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D5E54F-C2C7-4E49-B731-ACDB9181B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823DCE-9174-45F6-8823-6AB60571F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B495A-E388-482C-B141-53AF437D93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128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9752B-D7AA-4D81-9E19-8EC4480A2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E69358-9FB5-44BC-BA5C-3F47C35BB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3E829-E4B0-4559-ADD0-B07130568EE7}" type="datetimeFigureOut">
              <a:rPr lang="en-US" smtClean="0"/>
              <a:t>02/27/19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E1B29E-9450-4C07-9F2D-A12C7AF9F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CEA92C-CFAE-4E61-B0C0-7AB1D31A2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B495A-E388-482C-B141-53AF437D93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64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4D1526-73A8-4357-83A7-9CB252D32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3E829-E4B0-4559-ADD0-B07130568EE7}" type="datetimeFigureOut">
              <a:rPr lang="en-US" smtClean="0"/>
              <a:t>02/27/19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57F8D8-A170-4936-8B58-E1D991CF6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79B86A-DE45-468A-AF1F-7D9189AE0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B495A-E388-482C-B141-53AF437D93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110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5982D-0025-4718-9169-7D36D4615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2FC7C-652E-480A-95B6-4F4D00B6A6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CFB6ED-430C-4DB0-8B02-597B9E3680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B2556-79AB-4351-909A-A3806DEC0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3E829-E4B0-4559-ADD0-B07130568EE7}" type="datetimeFigureOut">
              <a:rPr lang="en-US" smtClean="0"/>
              <a:t>02/27/19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CE7CA0-50DF-4A72-9D65-72B23F9ED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1CC458-76A5-482B-A0AB-C040E228E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B495A-E388-482C-B141-53AF437D93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696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92132-C2B4-43C5-827F-FDC0E3F6E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74D15E-7D6E-4885-9E19-304FB1A77B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30258A-2623-41F7-ADCA-F184FD09E1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B4C640-74D3-4F84-99B5-B0189B1EF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3E829-E4B0-4559-ADD0-B07130568EE7}" type="datetimeFigureOut">
              <a:rPr lang="en-US" smtClean="0"/>
              <a:t>02/27/19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CEE337-50C9-485F-8FC3-52272940C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4DCBB7-6F6C-4B2B-AA98-C8FD08CCA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B495A-E388-482C-B141-53AF437D93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675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47121A-114F-4648-BA5A-BA9F6ABA9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CE998C-D593-454E-8ECA-C714B5213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E10DD-874A-4ABC-BEC9-51F2A3B9D8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F3E829-E4B0-4559-ADD0-B07130568EE7}" type="datetimeFigureOut">
              <a:rPr lang="en-US" smtClean="0"/>
              <a:t>02/27/19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6CD15-64CD-4DCD-9C8D-1476D9B663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33987-7433-4A6E-B405-0650C03D7E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FB495A-E388-482C-B141-53AF437D93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919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653001-DB3B-4CDE-9929-C9A7DBDD66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03"/>
            <a:ext cx="12192000" cy="684859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7B84DC7-6AEC-4095-8C00-9C2F9451846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3860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737B8-15ED-41D7-A1F5-5EA64F9BD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E6725-8EB2-48FE-B268-3A033CCE6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651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BCE4C-9035-4979-A8BD-9A4777C96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C691E-4633-4988-940E-ED8CA1013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879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20605-0A81-416F-B1BE-623B346DF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EF407-3AFD-47C1-8344-33E10103DF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049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indoor, bottle, black, sitting&#10;&#10;Description generated with very high confidence">
            <a:extLst>
              <a:ext uri="{FF2B5EF4-FFF2-40B4-BE49-F238E27FC236}">
                <a16:creationId xmlns:a16="http://schemas.microsoft.com/office/drawing/2014/main" id="{ED5BD72F-4389-4D40-A589-F9FDA0634D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B435B6D-A65C-4C8C-9362-7D99BA4BA91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876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n object&#10;&#10;Description generated with very high confidence">
            <a:extLst>
              <a:ext uri="{FF2B5EF4-FFF2-40B4-BE49-F238E27FC236}">
                <a16:creationId xmlns:a16="http://schemas.microsoft.com/office/drawing/2014/main" id="{B23254C0-42C1-4167-A652-AB3D00E6C7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186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4F40A2F-D3FE-4936-938E-A064689887A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122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blur, object&#10;&#10;Description generated with high confidence">
            <a:extLst>
              <a:ext uri="{FF2B5EF4-FFF2-40B4-BE49-F238E27FC236}">
                <a16:creationId xmlns:a16="http://schemas.microsoft.com/office/drawing/2014/main" id="{FF7A5C50-8309-49BE-8062-3B3191872B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3C0C11E-A9D0-4AE4-A9B0-C8F980D07E7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965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computer&#10;&#10;Description generated with very high confidence">
            <a:extLst>
              <a:ext uri="{FF2B5EF4-FFF2-40B4-BE49-F238E27FC236}">
                <a16:creationId xmlns:a16="http://schemas.microsoft.com/office/drawing/2014/main" id="{2109AD6B-BE61-4E20-A54C-2F579507F7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8" b="571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D896833-4D58-4F93-B516-0819DCE9561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611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camera&#10;&#10;Description generated with very high confidence">
            <a:extLst>
              <a:ext uri="{FF2B5EF4-FFF2-40B4-BE49-F238E27FC236}">
                <a16:creationId xmlns:a16="http://schemas.microsoft.com/office/drawing/2014/main" id="{5703559B-3C0B-456D-8C1E-E5C6D17408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12" b="95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7972FEF-08D0-4500-8DA1-797B29D26E1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232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E4535-3099-435F-B151-E464FB43C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E38F4-3032-40B3-B33F-2C526F00A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564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96CED-B1AA-4246-AB08-F6EC0E4A2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CBDB7-B0D3-4A4E-8623-9627D29EF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969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B8878-0100-4416-A953-41F7B685E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DC81CE-488F-42E7-82BE-F0CBA6046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397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Joash M Opiyo</dc:creator>
  <cp:lastModifiedBy>Joash M Opiyo</cp:lastModifiedBy>
  <cp:revision>2</cp:revision>
  <dcterms:created xsi:type="dcterms:W3CDTF">2019-02-27T11:26:50Z</dcterms:created>
  <dcterms:modified xsi:type="dcterms:W3CDTF">2019-02-27T11:29:40Z</dcterms:modified>
</cp:coreProperties>
</file>